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3" r:id="rId2"/>
    <p:sldId id="356" r:id="rId3"/>
    <p:sldId id="259" r:id="rId4"/>
    <p:sldId id="357" r:id="rId5"/>
    <p:sldId id="358" r:id="rId6"/>
    <p:sldId id="359" r:id="rId7"/>
    <p:sldId id="360" r:id="rId8"/>
    <p:sldId id="361" r:id="rId9"/>
    <p:sldId id="363" r:id="rId10"/>
    <p:sldId id="364" r:id="rId11"/>
    <p:sldId id="365" r:id="rId12"/>
    <p:sldId id="366" r:id="rId13"/>
    <p:sldId id="367" r:id="rId14"/>
    <p:sldId id="362" r:id="rId15"/>
    <p:sldId id="354" r:id="rId16"/>
  </p:sldIdLst>
  <p:sldSz cx="12192000" cy="6858000"/>
  <p:notesSz cx="6858000" cy="9144000"/>
  <p:defaultTextStyle>
    <a:defPPr>
      <a:defRPr lang="en-US"/>
    </a:defPPr>
    <a:lvl1pPr marL="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01" autoAdjust="0"/>
  </p:normalViewPr>
  <p:slideViewPr>
    <p:cSldViewPr>
      <p:cViewPr varScale="1">
        <p:scale>
          <a:sx n="29" d="100"/>
          <a:sy n="29" d="100"/>
        </p:scale>
        <p:origin x="72" y="1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CE6B1-B1C1-4981-B428-93BB3B55A24A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44E6-AF8A-484E-9520-EFEF476DD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5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61657-4D99-4573-A771-9CCD792BA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DA8E8-7FCF-40CA-95B2-B689E34C5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573B-DD2F-444B-A248-1E745869EC82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03C5A-60DC-4099-A316-C0EFC8BD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EB0F2-3774-4DC1-86B7-9DB36923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23F0-2AC2-428D-852B-24C5ACED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7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7" indent="0" algn="ctr">
              <a:buNone/>
              <a:defRPr/>
            </a:lvl2pPr>
            <a:lvl3pPr marL="914332" indent="0" algn="ctr">
              <a:buNone/>
              <a:defRPr/>
            </a:lvl3pPr>
            <a:lvl4pPr marL="1371498" indent="0" algn="ctr">
              <a:buNone/>
              <a:defRPr/>
            </a:lvl4pPr>
            <a:lvl5pPr marL="1828664" indent="0" algn="ctr">
              <a:buNone/>
              <a:defRPr/>
            </a:lvl5pPr>
            <a:lvl6pPr marL="2285830" indent="0" algn="ctr">
              <a:buNone/>
              <a:defRPr/>
            </a:lvl6pPr>
            <a:lvl7pPr marL="2742994" indent="0" algn="ctr">
              <a:buNone/>
              <a:defRPr/>
            </a:lvl7pPr>
            <a:lvl8pPr marL="3200160" indent="0" algn="ctr">
              <a:buNone/>
              <a:defRPr/>
            </a:lvl8pPr>
            <a:lvl9pPr marL="365732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6A71-C9D9-4CDF-A247-06D2477621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876B705-EC05-45A6-AB9D-0387AE7A85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B94931F-F9CD-44C5-A856-832381516E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D8EF122-1038-4FD4-9F0D-C113C1D3D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47F6B-5E35-4F65-B70B-005A7052C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31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4A4CE7-1890-4588-84A4-EDDA39D66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3222A-9405-450F-879F-770DC18EC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8F003-9F75-43ED-9648-5090EEAA75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2573B-DD2F-444B-A248-1E745869EC82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5E237-B2BB-4EC7-91D4-6560B73AE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69114-166E-4DFC-BE1E-AD27DCCE1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523F0-2AC2-428D-852B-24C5ACED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0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040767-5083-4A08-8A6A-8CBD0ED4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1E4803-1A32-BD5C-7C56-EB4984961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2"/>
            <a:ext cx="12192000" cy="68546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1921F0-DCAB-FE49-9AA9-786091F75BE9}"/>
              </a:ext>
            </a:extLst>
          </p:cNvPr>
          <p:cNvSpPr txBox="1"/>
          <p:nvPr/>
        </p:nvSpPr>
        <p:spPr>
          <a:xfrm>
            <a:off x="1981200" y="5334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KHÍ Ở SINH VẬT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1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A08196-A9BE-FB97-189C-F5610168782F}"/>
              </a:ext>
            </a:extLst>
          </p:cNvPr>
          <p:cNvSpPr/>
          <p:nvPr/>
        </p:nvSpPr>
        <p:spPr>
          <a:xfrm>
            <a:off x="304800" y="76200"/>
            <a:ext cx="11149738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 KHÍ Ở SINH VẬT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143000"/>
            <a:ext cx="4724400" cy="609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53979" y="1163053"/>
            <a:ext cx="11430000" cy="2514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429000"/>
            <a:ext cx="8568269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486400"/>
            <a:ext cx="2700534" cy="117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A08196-A9BE-FB97-189C-F5610168782F}"/>
              </a:ext>
            </a:extLst>
          </p:cNvPr>
          <p:cNvSpPr/>
          <p:nvPr/>
        </p:nvSpPr>
        <p:spPr>
          <a:xfrm>
            <a:off x="304800" y="76200"/>
            <a:ext cx="11149738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 KHÍ Ở SINH VẬT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143000"/>
            <a:ext cx="4724400" cy="609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04800" y="1756611"/>
            <a:ext cx="2819400" cy="193307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6400800" y="1371600"/>
            <a:ext cx="5334000" cy="2133600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69" y="3730030"/>
            <a:ext cx="9144000" cy="311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2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A08196-A9BE-FB97-189C-F5610168782F}"/>
              </a:ext>
            </a:extLst>
          </p:cNvPr>
          <p:cNvSpPr/>
          <p:nvPr/>
        </p:nvSpPr>
        <p:spPr>
          <a:xfrm>
            <a:off x="304800" y="76200"/>
            <a:ext cx="11149738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 KHÍ Ở SINH VẬT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143000"/>
            <a:ext cx="4724400" cy="609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04800" y="1756611"/>
            <a:ext cx="4114800" cy="193307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6400800" y="1371600"/>
            <a:ext cx="5334000" cy="1905000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126" y="3689685"/>
            <a:ext cx="8613347" cy="275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5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A08196-A9BE-FB97-189C-F5610168782F}"/>
              </a:ext>
            </a:extLst>
          </p:cNvPr>
          <p:cNvSpPr/>
          <p:nvPr/>
        </p:nvSpPr>
        <p:spPr>
          <a:xfrm>
            <a:off x="304800" y="76200"/>
            <a:ext cx="11149738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 KHÍ Ở SINH VẬT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143000"/>
            <a:ext cx="4724400" cy="609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04800" y="1756610"/>
            <a:ext cx="5638800" cy="273918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5791200" y="2057400"/>
            <a:ext cx="6096000" cy="4648200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(carbon dioxide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oxygen)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4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2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8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5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A08196-A9BE-FB97-189C-F5610168782F}"/>
              </a:ext>
            </a:extLst>
          </p:cNvPr>
          <p:cNvSpPr/>
          <p:nvPr/>
        </p:nvSpPr>
        <p:spPr>
          <a:xfrm>
            <a:off x="304800" y="76200"/>
            <a:ext cx="11149738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 KHÍ Ở SINH VẬT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3429000" cy="89941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267200" y="1143000"/>
            <a:ext cx="6629400" cy="13716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495599"/>
            <a:ext cx="4724400" cy="435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0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A08196-A9BE-FB97-189C-F5610168782F}"/>
              </a:ext>
            </a:extLst>
          </p:cNvPr>
          <p:cNvSpPr/>
          <p:nvPr/>
        </p:nvSpPr>
        <p:spPr>
          <a:xfrm>
            <a:off x="304800" y="76200"/>
            <a:ext cx="11149738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 KHÍ Ở SINH VẬT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3429000" cy="89941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267200" y="1143000"/>
            <a:ext cx="7543800" cy="13716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34" y="2895600"/>
            <a:ext cx="7873069" cy="371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7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A08196-A9BE-FB97-189C-F5610168782F}"/>
              </a:ext>
            </a:extLst>
          </p:cNvPr>
          <p:cNvSpPr/>
          <p:nvPr/>
        </p:nvSpPr>
        <p:spPr>
          <a:xfrm>
            <a:off x="304800" y="76200"/>
            <a:ext cx="11149738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 KHÍ Ở SINH VẬT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3429000" cy="89941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267200" y="1143000"/>
            <a:ext cx="7696200" cy="17526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687767"/>
            <a:ext cx="7486826" cy="417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7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A08196-A9BE-FB97-189C-F5610168782F}"/>
              </a:ext>
            </a:extLst>
          </p:cNvPr>
          <p:cNvSpPr/>
          <p:nvPr/>
        </p:nvSpPr>
        <p:spPr>
          <a:xfrm>
            <a:off x="304800" y="76200"/>
            <a:ext cx="11149738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 KHÍ Ở SINH VẬT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143000"/>
            <a:ext cx="4724400" cy="609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-20053" y="1776663"/>
            <a:ext cx="5257800" cy="35814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carbon dioxide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81200"/>
            <a:ext cx="7086600" cy="49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A08196-A9BE-FB97-189C-F5610168782F}"/>
              </a:ext>
            </a:extLst>
          </p:cNvPr>
          <p:cNvSpPr/>
          <p:nvPr/>
        </p:nvSpPr>
        <p:spPr>
          <a:xfrm>
            <a:off x="304800" y="76200"/>
            <a:ext cx="11149738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 KHÍ Ở SINH VẬT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143000"/>
            <a:ext cx="4724400" cy="609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-20053" y="1776663"/>
            <a:ext cx="5257800" cy="35814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120" y="1981200"/>
            <a:ext cx="6687160" cy="49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3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A08196-A9BE-FB97-189C-F5610168782F}"/>
              </a:ext>
            </a:extLst>
          </p:cNvPr>
          <p:cNvSpPr/>
          <p:nvPr/>
        </p:nvSpPr>
        <p:spPr>
          <a:xfrm>
            <a:off x="304800" y="76200"/>
            <a:ext cx="11149738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 KHÍ Ở SINH VẬT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143000"/>
            <a:ext cx="4724400" cy="609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33399" y="1776663"/>
            <a:ext cx="4704347" cy="279533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851" y="1295400"/>
            <a:ext cx="6062946" cy="559431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33400" y="4800600"/>
            <a:ext cx="4704348" cy="20891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A08196-A9BE-FB97-189C-F5610168782F}"/>
              </a:ext>
            </a:extLst>
          </p:cNvPr>
          <p:cNvSpPr/>
          <p:nvPr/>
        </p:nvSpPr>
        <p:spPr>
          <a:xfrm>
            <a:off x="304800" y="76200"/>
            <a:ext cx="11149738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 KHÍ Ở SINH VẬT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143000"/>
            <a:ext cx="4724400" cy="609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33399" y="1776663"/>
            <a:ext cx="4704347" cy="279533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891938" y="1447800"/>
            <a:ext cx="6071462" cy="2971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494" y="4876800"/>
            <a:ext cx="6569175" cy="140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2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429</Words>
  <Application>Microsoft Office PowerPoint</Application>
  <PresentationFormat>Widescreen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Đỗ Thị Thúy Hằng</cp:lastModifiedBy>
  <cp:revision>51</cp:revision>
  <dcterms:created xsi:type="dcterms:W3CDTF">2021-11-17T18:44:51Z</dcterms:created>
  <dcterms:modified xsi:type="dcterms:W3CDTF">2022-09-04T09:09:12Z</dcterms:modified>
</cp:coreProperties>
</file>